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82" r:id="rId2"/>
    <p:sldId id="283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1"/>
    <a:srgbClr val="FFFFFF"/>
    <a:srgbClr val="0070C0"/>
    <a:srgbClr val="6D80BD"/>
    <a:srgbClr val="7D76B4"/>
    <a:srgbClr val="65668E"/>
    <a:srgbClr val="4C868F"/>
    <a:srgbClr val="002060"/>
    <a:srgbClr val="74002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39" autoAdjust="0"/>
  </p:normalViewPr>
  <p:slideViewPr>
    <p:cSldViewPr snapToGrid="0">
      <p:cViewPr>
        <p:scale>
          <a:sx n="80" d="100"/>
          <a:sy n="80" d="100"/>
        </p:scale>
        <p:origin x="682" y="-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CDFC2-56E2-4CC6-A4C3-1952FEAD7B8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C7DA4-6A48-42AD-B14B-7D32B2359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0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C7DA4-6A48-42AD-B14B-7D32B23595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5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9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6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2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1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8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8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2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7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1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F4EB-F8E5-40C6-AD68-48BA32A9B391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F4EB-F8E5-40C6-AD68-48BA32A9B391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23DF-00B5-4ADB-8201-3ECA133BE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1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/>
        </p:nvSpPr>
        <p:spPr>
          <a:xfrm>
            <a:off x="4041242" y="6319581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 / Total page number</a:t>
            </a:r>
          </a:p>
        </p:txBody>
      </p:sp>
      <p:sp>
        <p:nvSpPr>
          <p:cNvPr id="5" name="TextBox 11"/>
          <p:cNvSpPr txBox="1"/>
          <p:nvPr/>
        </p:nvSpPr>
        <p:spPr>
          <a:xfrm>
            <a:off x="2911064" y="1354065"/>
            <a:ext cx="587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Article’s Code in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ICBME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797071" y="2252198"/>
            <a:ext cx="10510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Title in English (Times New Roman, Bold, 36)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797071" y="3636768"/>
            <a:ext cx="1043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Author1 Last Name, First Name / Author2 Last Name, First Name / …</a:t>
            </a:r>
          </a:p>
        </p:txBody>
      </p:sp>
      <p:sp>
        <p:nvSpPr>
          <p:cNvPr id="8" name="TextBox 14"/>
          <p:cNvSpPr txBox="1"/>
          <p:nvPr/>
        </p:nvSpPr>
        <p:spPr>
          <a:xfrm>
            <a:off x="1716109" y="474194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Last Name, First Name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1522476" y="539067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/ Organization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915502-BBDC-A2A7-CA77-874366EAB356}"/>
              </a:ext>
            </a:extLst>
          </p:cNvPr>
          <p:cNvGrpSpPr/>
          <p:nvPr/>
        </p:nvGrpSpPr>
        <p:grpSpPr>
          <a:xfrm>
            <a:off x="3494689" y="191007"/>
            <a:ext cx="536028" cy="395749"/>
            <a:chOff x="3494689" y="191007"/>
            <a:chExt cx="536028" cy="39574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B397F3E-BA99-2ECB-196D-43B248D97909}"/>
                </a:ext>
              </a:extLst>
            </p:cNvPr>
            <p:cNvSpPr/>
            <p:nvPr/>
          </p:nvSpPr>
          <p:spPr>
            <a:xfrm>
              <a:off x="3573517" y="252248"/>
              <a:ext cx="378373" cy="273269"/>
            </a:xfrm>
            <a:prstGeom prst="rect">
              <a:avLst/>
            </a:prstGeom>
            <a:solidFill>
              <a:srgbClr val="0071C1"/>
            </a:solidFill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1415C77-60B5-AB79-156E-1FA7E6716FC3}"/>
                </a:ext>
              </a:extLst>
            </p:cNvPr>
            <p:cNvSpPr txBox="1"/>
            <p:nvPr/>
          </p:nvSpPr>
          <p:spPr>
            <a:xfrm>
              <a:off x="3494689" y="191007"/>
              <a:ext cx="536028" cy="3957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Low" rtl="0">
                <a:lnSpc>
                  <a:spcPct val="120000"/>
                </a:lnSpc>
                <a:spcBef>
                  <a:spcPts val="450"/>
                </a:spcBef>
              </a:pPr>
              <a:r>
                <a:rPr lang="en-US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B Nazanin" panose="00000400000000000000" pitchFamily="2" charset="-78"/>
                </a:rPr>
                <a:t>31</a:t>
              </a:r>
              <a:r>
                <a:rPr lang="en-US" baseline="30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B Nazanin" panose="00000400000000000000" pitchFamily="2" charset="-78"/>
                </a:rPr>
                <a:t>st</a:t>
              </a:r>
              <a:endPara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830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9267" y="13597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Article’s Title/Article’s Code (in all the pages)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0609" y="219096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Title (Times New Roman, Bold, 24)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9267" y="332218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Text (Times New Roman, 20)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30EEB4-9A2A-5F09-B5B3-BE9A4FB49F6D}"/>
              </a:ext>
            </a:extLst>
          </p:cNvPr>
          <p:cNvSpPr txBox="1"/>
          <p:nvPr/>
        </p:nvSpPr>
        <p:spPr>
          <a:xfrm>
            <a:off x="4092223" y="6339327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 / Total page number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5299858-0C6C-385C-93B4-3A3359672BA5}"/>
              </a:ext>
            </a:extLst>
          </p:cNvPr>
          <p:cNvGrpSpPr/>
          <p:nvPr/>
        </p:nvGrpSpPr>
        <p:grpSpPr>
          <a:xfrm>
            <a:off x="3494689" y="191007"/>
            <a:ext cx="536028" cy="395749"/>
            <a:chOff x="3494689" y="191007"/>
            <a:chExt cx="536028" cy="39574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362632E-E67C-7628-82D2-1229BCAEDE9A}"/>
                </a:ext>
              </a:extLst>
            </p:cNvPr>
            <p:cNvSpPr/>
            <p:nvPr/>
          </p:nvSpPr>
          <p:spPr>
            <a:xfrm>
              <a:off x="3573517" y="252248"/>
              <a:ext cx="378373" cy="273269"/>
            </a:xfrm>
            <a:prstGeom prst="rect">
              <a:avLst/>
            </a:prstGeom>
            <a:solidFill>
              <a:srgbClr val="0071C1"/>
            </a:solidFill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8FBEA6D-590B-CE7B-8FEF-EACC4654FA2E}"/>
                </a:ext>
              </a:extLst>
            </p:cNvPr>
            <p:cNvSpPr txBox="1"/>
            <p:nvPr/>
          </p:nvSpPr>
          <p:spPr>
            <a:xfrm>
              <a:off x="3494689" y="191007"/>
              <a:ext cx="536028" cy="3957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Low" rtl="0">
                <a:lnSpc>
                  <a:spcPct val="120000"/>
                </a:lnSpc>
                <a:spcBef>
                  <a:spcPts val="450"/>
                </a:spcBef>
              </a:pPr>
              <a:r>
                <a:rPr lang="en-US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B Nazanin" panose="00000400000000000000" pitchFamily="2" charset="-78"/>
                </a:rPr>
                <a:t>31</a:t>
              </a:r>
              <a:r>
                <a:rPr lang="en-US" baseline="30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B Nazanin" panose="00000400000000000000" pitchFamily="2" charset="-78"/>
                </a:rPr>
                <a:t>st</a:t>
              </a:r>
              <a:endPara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786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3EF295-6361-C863-FFBE-2F57C9977E76}"/>
              </a:ext>
            </a:extLst>
          </p:cNvPr>
          <p:cNvSpPr txBox="1"/>
          <p:nvPr/>
        </p:nvSpPr>
        <p:spPr>
          <a:xfrm>
            <a:off x="4092223" y="6322702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 / Total page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9267" y="13597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Article’s Title/Article’s Code (in all the pages)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3226" y="2007671"/>
            <a:ext cx="102255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Please note: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1- Please cite the references either with reference numbers in the text and a list of references in the final slide or by writing the reference information in the footnote of the regarding slide.</a:t>
            </a:r>
            <a:endParaRPr lang="fa-IR" sz="2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2- The font size of text in figures and tables should be at least 18.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3- The minimum and maximum number of slides should be 12 and 15, respectively.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4- </a:t>
            </a:r>
            <a:r>
              <a:rPr lang="en-US" sz="20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The presentation's minimum and maximum time should be 10 min and 12 min. For each presentation, a maximum of 3 min would be considered for question and answer.</a:t>
            </a:r>
            <a:endParaRPr lang="fa-IR" sz="2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8C1D5CE-634A-3887-E43E-77E9C3355442}"/>
              </a:ext>
            </a:extLst>
          </p:cNvPr>
          <p:cNvGrpSpPr/>
          <p:nvPr/>
        </p:nvGrpSpPr>
        <p:grpSpPr>
          <a:xfrm>
            <a:off x="3494689" y="191007"/>
            <a:ext cx="536028" cy="395749"/>
            <a:chOff x="3494689" y="191007"/>
            <a:chExt cx="536028" cy="39574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DAA5688-8A23-83EB-28C3-EAB93C38341D}"/>
                </a:ext>
              </a:extLst>
            </p:cNvPr>
            <p:cNvSpPr/>
            <p:nvPr/>
          </p:nvSpPr>
          <p:spPr>
            <a:xfrm>
              <a:off x="3573517" y="252248"/>
              <a:ext cx="378373" cy="273269"/>
            </a:xfrm>
            <a:prstGeom prst="rect">
              <a:avLst/>
            </a:prstGeom>
            <a:solidFill>
              <a:srgbClr val="0071C1"/>
            </a:solidFill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515F2EB-C503-0734-787F-E275B4BF9F4F}"/>
                </a:ext>
              </a:extLst>
            </p:cNvPr>
            <p:cNvSpPr txBox="1"/>
            <p:nvPr/>
          </p:nvSpPr>
          <p:spPr>
            <a:xfrm>
              <a:off x="3494689" y="191007"/>
              <a:ext cx="536028" cy="3957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Low" rtl="0">
                <a:lnSpc>
                  <a:spcPct val="120000"/>
                </a:lnSpc>
                <a:spcBef>
                  <a:spcPts val="450"/>
                </a:spcBef>
              </a:pPr>
              <a:r>
                <a:rPr lang="en-US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B Nazanin" panose="00000400000000000000" pitchFamily="2" charset="-78"/>
                </a:rPr>
                <a:t>31</a:t>
              </a:r>
              <a:r>
                <a:rPr lang="en-US" baseline="30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B Nazanin" panose="00000400000000000000" pitchFamily="2" charset="-78"/>
                </a:rPr>
                <a:t>st</a:t>
              </a:r>
              <a:endPara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651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3EF295-6361-C863-FFBE-2F57C9977E76}"/>
              </a:ext>
            </a:extLst>
          </p:cNvPr>
          <p:cNvSpPr txBox="1"/>
          <p:nvPr/>
        </p:nvSpPr>
        <p:spPr>
          <a:xfrm>
            <a:off x="4092223" y="6322702"/>
            <a:ext cx="361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 / Total page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9267" y="13597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Article’s Title/Article’s Code (in all the pages)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923728B-D82F-8CA9-C5AD-8D5C297BA9C9}"/>
              </a:ext>
            </a:extLst>
          </p:cNvPr>
          <p:cNvGrpSpPr/>
          <p:nvPr/>
        </p:nvGrpSpPr>
        <p:grpSpPr>
          <a:xfrm>
            <a:off x="3494689" y="191007"/>
            <a:ext cx="536028" cy="395749"/>
            <a:chOff x="3494689" y="191007"/>
            <a:chExt cx="536028" cy="39574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F33B39D-79E3-26CA-0E57-FD39AA45083F}"/>
                </a:ext>
              </a:extLst>
            </p:cNvPr>
            <p:cNvSpPr/>
            <p:nvPr/>
          </p:nvSpPr>
          <p:spPr>
            <a:xfrm>
              <a:off x="3573517" y="252248"/>
              <a:ext cx="378373" cy="273269"/>
            </a:xfrm>
            <a:prstGeom prst="rect">
              <a:avLst/>
            </a:prstGeom>
            <a:solidFill>
              <a:srgbClr val="0071C1"/>
            </a:solidFill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DBA0944-3CF8-614B-87AF-D5C3CD92EB09}"/>
                </a:ext>
              </a:extLst>
            </p:cNvPr>
            <p:cNvSpPr txBox="1"/>
            <p:nvPr/>
          </p:nvSpPr>
          <p:spPr>
            <a:xfrm>
              <a:off x="3494689" y="191007"/>
              <a:ext cx="536028" cy="3957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Low" rtl="0">
                <a:lnSpc>
                  <a:spcPct val="120000"/>
                </a:lnSpc>
                <a:spcBef>
                  <a:spcPts val="450"/>
                </a:spcBef>
              </a:pPr>
              <a:r>
                <a:rPr lang="en-US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B Nazanin" panose="00000400000000000000" pitchFamily="2" charset="-78"/>
                </a:rPr>
                <a:t>31</a:t>
              </a:r>
              <a:r>
                <a:rPr lang="en-US" baseline="30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B Nazanin" panose="00000400000000000000" pitchFamily="2" charset="-78"/>
                </a:rPr>
                <a:t>st</a:t>
              </a:r>
              <a:endPara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943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Widescreen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2024-07-21T07:56:48Z</dcterms:created>
  <dcterms:modified xsi:type="dcterms:W3CDTF">2024-09-08T10:11:59Z</dcterms:modified>
</cp:coreProperties>
</file>